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8" r:id="rId2"/>
    <p:sldId id="257" r:id="rId3"/>
    <p:sldId id="262" r:id="rId4"/>
    <p:sldId id="259" r:id="rId5"/>
    <p:sldId id="263" r:id="rId6"/>
    <p:sldId id="260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740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457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33774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617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48531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013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517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441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100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655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719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007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665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590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973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411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late of food&#10;&#10;Description automatically generated">
            <a:extLst>
              <a:ext uri="{FF2B5EF4-FFF2-40B4-BE49-F238E27FC236}">
                <a16:creationId xmlns:a16="http://schemas.microsoft.com/office/drawing/2014/main" id="{1FFCAAE7-1A51-4A9A-BCE9-8ED9644AC7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3" t="2916" r="23050" b="6297"/>
          <a:stretch/>
        </p:blipFill>
        <p:spPr>
          <a:xfrm>
            <a:off x="1223823" y="1"/>
            <a:ext cx="516312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43FC8C-848E-44A9-BBEC-464CD9A240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7333" y="1517414"/>
            <a:ext cx="6147494" cy="1646302"/>
          </a:xfrm>
        </p:spPr>
        <p:txBody>
          <a:bodyPr/>
          <a:lstStyle/>
          <a:p>
            <a:r>
              <a:rPr lang="en-US" dirty="0"/>
              <a:t>Food Snap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3ABDE9-DB52-49DD-8F98-A995096476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7525" y="3196469"/>
            <a:ext cx="4050839" cy="1096899"/>
          </a:xfrm>
        </p:spPr>
        <p:txBody>
          <a:bodyPr/>
          <a:lstStyle/>
          <a:p>
            <a:r>
              <a:rPr lang="en-US" dirty="0"/>
              <a:t>Presented by Brandon Steinke, Patrick Hennessey, &amp; Anna Favis</a:t>
            </a:r>
          </a:p>
        </p:txBody>
      </p:sp>
    </p:spTree>
    <p:extLst>
      <p:ext uri="{BB962C8B-B14F-4D97-AF65-F5344CB8AC3E}">
        <p14:creationId xmlns:p14="http://schemas.microsoft.com/office/powerpoint/2010/main" val="201156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ppliance, refrigerator, white, sitting&#10;&#10;Description automatically generated">
            <a:extLst>
              <a:ext uri="{FF2B5EF4-FFF2-40B4-BE49-F238E27FC236}">
                <a16:creationId xmlns:a16="http://schemas.microsoft.com/office/drawing/2014/main" id="{FE4E4471-DB36-4118-AA6A-48B92A6710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70" y="3462645"/>
            <a:ext cx="2733007" cy="27330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58AF5-596E-409D-8400-3755D14A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1309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65DEA-0F64-4477-85EB-87862517C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5715"/>
            <a:ext cx="8596668" cy="4397289"/>
          </a:xfrm>
        </p:spPr>
        <p:txBody>
          <a:bodyPr/>
          <a:lstStyle/>
          <a:p>
            <a:r>
              <a:rPr lang="en-US" sz="2800" b="1" dirty="0"/>
              <a:t>The problem – What to cook and how ?</a:t>
            </a:r>
          </a:p>
          <a:p>
            <a:r>
              <a:rPr lang="en-US" dirty="0"/>
              <a:t>The Goal was to create an app that would allow users to take photos of various ingredients they had in the kitchen</a:t>
            </a:r>
          </a:p>
          <a:p>
            <a:r>
              <a:rPr lang="en-US" dirty="0"/>
              <a:t>Then use </a:t>
            </a:r>
            <a:r>
              <a:rPr lang="en-US" dirty="0">
                <a:solidFill>
                  <a:srgbClr val="0070C0"/>
                </a:solidFill>
              </a:rPr>
              <a:t>Machine Learning </a:t>
            </a:r>
            <a:r>
              <a:rPr lang="en-US" dirty="0"/>
              <a:t>to </a:t>
            </a:r>
            <a:r>
              <a:rPr lang="en-US" dirty="0">
                <a:solidFill>
                  <a:srgbClr val="00B050"/>
                </a:solidFill>
              </a:rPr>
              <a:t>Detect </a:t>
            </a:r>
            <a:r>
              <a:rPr lang="en-US" dirty="0"/>
              <a:t>the ingredients in users’ photo(s)</a:t>
            </a:r>
          </a:p>
          <a:p>
            <a:r>
              <a:rPr lang="en-US" dirty="0"/>
              <a:t>To Provide users with </a:t>
            </a:r>
            <a:r>
              <a:rPr lang="en-US" b="1" u="sng" dirty="0"/>
              <a:t>recipe ideas</a:t>
            </a:r>
            <a:r>
              <a:rPr lang="en-US" b="1" dirty="0"/>
              <a:t> </a:t>
            </a:r>
            <a:r>
              <a:rPr lang="en-US" dirty="0"/>
              <a:t>based on those ingredients</a:t>
            </a:r>
          </a:p>
        </p:txBody>
      </p:sp>
      <p:pic>
        <p:nvPicPr>
          <p:cNvPr id="9" name="Graphic 8" descr="Camera">
            <a:extLst>
              <a:ext uri="{FF2B5EF4-FFF2-40B4-BE49-F238E27FC236}">
                <a16:creationId xmlns:a16="http://schemas.microsoft.com/office/drawing/2014/main" id="{5D08D8A6-52C6-4705-AA07-0DDFAFA3E6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77495" y="3698392"/>
            <a:ext cx="2095258" cy="2095258"/>
          </a:xfrm>
          <a:prstGeom prst="rect">
            <a:avLst/>
          </a:prstGeom>
        </p:spPr>
      </p:pic>
      <p:pic>
        <p:nvPicPr>
          <p:cNvPr id="13" name="Picture 12" descr="A picture containing drawing, plate&#10;&#10;Description automatically generated">
            <a:extLst>
              <a:ext uri="{FF2B5EF4-FFF2-40B4-BE49-F238E27FC236}">
                <a16:creationId xmlns:a16="http://schemas.microsoft.com/office/drawing/2014/main" id="{120291D3-655A-421D-B922-1C5D8C30FE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643" y="4043609"/>
            <a:ext cx="1675823" cy="167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09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63D8D-F777-496B-8421-17A082EDF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50948"/>
            <a:ext cx="8596668" cy="1320800"/>
          </a:xfrm>
        </p:spPr>
        <p:txBody>
          <a:bodyPr/>
          <a:lstStyle/>
          <a:p>
            <a:r>
              <a:rPr lang="en-US" dirty="0"/>
              <a:t>Demo App:  </a:t>
            </a:r>
            <a:r>
              <a:rPr lang="en-US" sz="2000" dirty="0"/>
              <a:t>$ python app.py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AF4E9-27C5-45DE-BE6F-24A13FBD5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C8BF1B-9050-40D1-A01B-75A397B58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034" y="1338304"/>
            <a:ext cx="5256183" cy="29566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78261F-1B3A-4178-9AAB-6633FA0FB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033" y="3776707"/>
            <a:ext cx="5256183" cy="2956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843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627E9-97E3-423F-ADBF-6BC5138F8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 – Patrick</a:t>
            </a:r>
            <a:br>
              <a:rPr lang="en-US" dirty="0"/>
            </a:br>
            <a:r>
              <a:rPr lang="en-US" dirty="0"/>
              <a:t>The ML Coach!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4461-F819-4BA6-B197-6D1247C4D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2502851"/>
          </a:xfrm>
        </p:spPr>
        <p:txBody>
          <a:bodyPr/>
          <a:lstStyle/>
          <a:p>
            <a:r>
              <a:rPr lang="en-US" dirty="0"/>
              <a:t>Chose and implemented the ML Image Classification Model / Library for the app</a:t>
            </a:r>
          </a:p>
          <a:p>
            <a:r>
              <a:rPr lang="en-US" dirty="0"/>
              <a:t>Manually Downloaded and Classified 9 Million Images by hand </a:t>
            </a:r>
          </a:p>
          <a:p>
            <a:r>
              <a:rPr lang="en-US" dirty="0"/>
              <a:t>Coached and Trained the Image Detection Model ( 10 Hours)</a:t>
            </a:r>
          </a:p>
          <a:p>
            <a:r>
              <a:rPr lang="en-US" dirty="0"/>
              <a:t>Provided all ML code /Model files for Flask Integration</a:t>
            </a:r>
          </a:p>
        </p:txBody>
      </p:sp>
    </p:spTree>
    <p:extLst>
      <p:ext uri="{BB962C8B-B14F-4D97-AF65-F5344CB8AC3E}">
        <p14:creationId xmlns:p14="http://schemas.microsoft.com/office/powerpoint/2010/main" val="4196957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803E6-6087-4734-B043-34FF3D554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9713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 </a:t>
            </a:r>
            <a:r>
              <a:rPr lang="en-US" sz="4200" dirty="0"/>
              <a:t>S</a:t>
            </a:r>
            <a:r>
              <a:rPr lang="en-US" sz="4000" dirty="0"/>
              <a:t>ite Architect</a:t>
            </a:r>
            <a:r>
              <a:rPr lang="en-US" dirty="0">
                <a:sym typeface="Wingdings" panose="05000000000000000000" pitchFamily="2" charset="2"/>
              </a:rPr>
              <a:t>=&gt;(</a:t>
            </a:r>
            <a:r>
              <a:rPr lang="en-US" sz="2700" dirty="0"/>
              <a:t>Flask/HTML/D3/JavaScript)</a:t>
            </a:r>
            <a:br>
              <a:rPr lang="en-US" sz="2700" dirty="0"/>
            </a:br>
            <a:r>
              <a:rPr lang="en-US" sz="2700" dirty="0"/>
              <a:t> </a:t>
            </a:r>
            <a:r>
              <a:rPr lang="en-US" sz="4000" dirty="0"/>
              <a:t>Brandon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E9B96-2391-4CFD-9975-B05734E69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24743"/>
            <a:ext cx="8596668" cy="4223657"/>
          </a:xfrm>
        </p:spPr>
        <p:txBody>
          <a:bodyPr>
            <a:normAutofit/>
          </a:bodyPr>
          <a:lstStyle/>
          <a:p>
            <a:r>
              <a:rPr lang="en-US" b="1" dirty="0"/>
              <a:t>Established HTML template:  </a:t>
            </a:r>
            <a:r>
              <a:rPr lang="en-US" dirty="0"/>
              <a:t>with Bootstrap elements, used  basic HTML Input Form Method=“ Post” to locate image in folder and communicate image name to Flask</a:t>
            </a:r>
          </a:p>
          <a:p>
            <a:r>
              <a:rPr lang="en-US" b="1" dirty="0"/>
              <a:t>Flask Server: </a:t>
            </a:r>
            <a:r>
              <a:rPr lang="en-US" dirty="0"/>
              <a:t>for various API calls to perform tasks (such as image placement and Running ML Model) based on User input (clicking submit buttons) </a:t>
            </a:r>
          </a:p>
          <a:p>
            <a:r>
              <a:rPr lang="en-US" b="1" dirty="0"/>
              <a:t>Flask/Jinja: </a:t>
            </a:r>
            <a:r>
              <a:rPr lang="en-US" dirty="0"/>
              <a:t>to populate certain elements of the website (</a:t>
            </a:r>
            <a:r>
              <a:rPr lang="en-US" sz="1400" dirty="0"/>
              <a:t>ingredients from Model</a:t>
            </a:r>
            <a:r>
              <a:rPr lang="en-US" dirty="0"/>
              <a:t>)</a:t>
            </a:r>
          </a:p>
          <a:p>
            <a:r>
              <a:rPr lang="en-US" b="1" dirty="0"/>
              <a:t>D3 JavaScript:  </a:t>
            </a:r>
            <a:r>
              <a:rPr lang="en-US" dirty="0"/>
              <a:t>to listen to events in the HTML, gather values from HTML and Insert certain HTML elements (such as the checkboxes)</a:t>
            </a:r>
          </a:p>
          <a:p>
            <a:r>
              <a:rPr lang="en-US" b="1" dirty="0"/>
              <a:t>CSS: </a:t>
            </a:r>
            <a:r>
              <a:rPr lang="en-US" dirty="0"/>
              <a:t>/ and HTML In-line style to format HTML elements </a:t>
            </a:r>
          </a:p>
          <a:p>
            <a:r>
              <a:rPr lang="en-US" dirty="0"/>
              <a:t>JavaScript within HTML: to run progress bars, and D3 to control their visibility</a:t>
            </a:r>
          </a:p>
          <a:p>
            <a:r>
              <a:rPr lang="en-US" dirty="0"/>
              <a:t>Overall Site Integration </a:t>
            </a:r>
          </a:p>
        </p:txBody>
      </p:sp>
    </p:spTree>
    <p:extLst>
      <p:ext uri="{BB962C8B-B14F-4D97-AF65-F5344CB8AC3E}">
        <p14:creationId xmlns:p14="http://schemas.microsoft.com/office/powerpoint/2010/main" val="530749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2F27F-3099-4B94-A25F-CF8F65FA8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Search – Anna </a:t>
            </a:r>
            <a:r>
              <a:rPr lang="en-US" sz="2400" dirty="0"/>
              <a:t>(API Guru)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22504-B897-4A01-A63E-EEFB25370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63964"/>
            <a:ext cx="8596668" cy="4577399"/>
          </a:xfrm>
        </p:spPr>
        <p:txBody>
          <a:bodyPr/>
          <a:lstStyle/>
          <a:p>
            <a:r>
              <a:rPr lang="en-US" dirty="0"/>
              <a:t>Wrote Python app to query results from Edamam API</a:t>
            </a:r>
          </a:p>
          <a:p>
            <a:pPr lvl="1"/>
            <a:r>
              <a:rPr lang="en-US" dirty="0"/>
              <a:t>Extrapolate recipe name, calories, image link, recipe url</a:t>
            </a:r>
          </a:p>
          <a:p>
            <a:r>
              <a:rPr lang="en-US" dirty="0"/>
              <a:t>D3 adds the top three recipes onto the HTML template: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C3B0D9-2AF8-423F-8D90-556899515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172" y="2987965"/>
            <a:ext cx="6278492" cy="351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262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535D3-EFDD-4D11-82BD-8CCBC954F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9566"/>
          </a:xfrm>
        </p:spPr>
        <p:txBody>
          <a:bodyPr/>
          <a:lstStyle/>
          <a:p>
            <a:r>
              <a:rPr lang="en-US" dirty="0"/>
              <a:t>Recap / Questions / Comments 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3E3D-33CB-403A-90AD-313C29181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7773" y="2382658"/>
            <a:ext cx="6019473" cy="192808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Tech Summary:</a:t>
            </a:r>
          </a:p>
          <a:p>
            <a:r>
              <a:rPr lang="en-US" dirty="0">
                <a:solidFill>
                  <a:srgbClr val="002060"/>
                </a:solidFill>
              </a:rPr>
              <a:t>ImageAi Machine Learning  Yolo Model </a:t>
            </a:r>
          </a:p>
          <a:p>
            <a:r>
              <a:rPr lang="en-US" dirty="0">
                <a:solidFill>
                  <a:srgbClr val="002060"/>
                </a:solidFill>
              </a:rPr>
              <a:t>Python / Flask / Jinja</a:t>
            </a:r>
          </a:p>
          <a:p>
            <a:r>
              <a:rPr lang="en-US" dirty="0">
                <a:solidFill>
                  <a:srgbClr val="002060"/>
                </a:solidFill>
              </a:rPr>
              <a:t>HTML, CSS, D3 JavaScript, JSON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B93A967-CFD6-462C-8383-DF1015FEB5EB}"/>
              </a:ext>
            </a:extLst>
          </p:cNvPr>
          <p:cNvSpPr txBox="1">
            <a:spLocks/>
          </p:cNvSpPr>
          <p:nvPr/>
        </p:nvSpPr>
        <p:spPr>
          <a:xfrm>
            <a:off x="792748" y="1527888"/>
            <a:ext cx="8596668" cy="6827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Discuss: challenges, pivots, “Oh NO” moments, victories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BC77BDF-0538-4647-9A9B-4C43E1B60C7A}"/>
              </a:ext>
            </a:extLst>
          </p:cNvPr>
          <p:cNvSpPr txBox="1">
            <a:spLocks/>
          </p:cNvSpPr>
          <p:nvPr/>
        </p:nvSpPr>
        <p:spPr>
          <a:xfrm>
            <a:off x="2404204" y="4667540"/>
            <a:ext cx="5169844" cy="68275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dirty="0"/>
              <a:t>The hard-working Team at </a:t>
            </a:r>
            <a:r>
              <a:rPr lang="en-US" sz="2800" b="1" dirty="0"/>
              <a:t>Food Snap ©</a:t>
            </a:r>
            <a:r>
              <a:rPr lang="en-US" sz="2800" dirty="0"/>
              <a:t> </a:t>
            </a:r>
          </a:p>
          <a:p>
            <a:pPr algn="ctr"/>
            <a:r>
              <a:rPr lang="en-US" sz="2800" dirty="0"/>
              <a:t>Thanks you for your time!</a:t>
            </a:r>
          </a:p>
        </p:txBody>
      </p:sp>
    </p:spTree>
    <p:extLst>
      <p:ext uri="{BB962C8B-B14F-4D97-AF65-F5344CB8AC3E}">
        <p14:creationId xmlns:p14="http://schemas.microsoft.com/office/powerpoint/2010/main" val="18826173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128</TotalTime>
  <Words>365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Food Snap</vt:lpstr>
      <vt:lpstr>Summary</vt:lpstr>
      <vt:lpstr>Demo App:  $ python app.py</vt:lpstr>
      <vt:lpstr>Image Classification – Patrick The ML Coach!</vt:lpstr>
      <vt:lpstr> Site Architect=&gt;(Flask/HTML/D3/JavaScript)  Brandon</vt:lpstr>
      <vt:lpstr>Recipe Search – Anna (API Guru)</vt:lpstr>
      <vt:lpstr>Recap / Questions / Comments ….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App</dc:title>
  <dc:creator>Anna Favis</dc:creator>
  <cp:lastModifiedBy>brandon steinke</cp:lastModifiedBy>
  <cp:revision>20</cp:revision>
  <dcterms:created xsi:type="dcterms:W3CDTF">2020-01-11T20:15:03Z</dcterms:created>
  <dcterms:modified xsi:type="dcterms:W3CDTF">2020-01-14T23:16:59Z</dcterms:modified>
</cp:coreProperties>
</file>